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96" d="100"/>
          <a:sy n="96" d="100"/>
        </p:scale>
        <p:origin x="86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DDB00-2184-4725-8C6E-F0DE0056ED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60B22F-5502-47E3-8606-76F62159F1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ECAC6-12D3-469F-B882-B44675FBA9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7E618-48E7-43E7-83F8-4EDC8C09BB74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662433-053D-47C4-89C9-FB01141E22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9B1C3-5BEF-4327-867C-9484791676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BE1B7-BC87-4787-B30A-89E884F1A3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32363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995F79-9E4C-4BF3-A3D6-1B5400F16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F726A0-23D9-4D4E-8665-E43509D776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65026A-96CD-4377-B47A-2EA6A2643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7E618-48E7-43E7-83F8-4EDC8C09BB74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A4A031-8F15-433D-AF08-D69890E272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779627-78FC-4D97-B83E-CC8D0BF4B4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BE1B7-BC87-4787-B30A-89E884F1A3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9698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FC0A7-B441-4170-8C45-93EA6C3247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B832AE-F3C9-4F28-99AD-C2C7583361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958EAA-AB85-42CA-A9FD-CD37B1677D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7E618-48E7-43E7-83F8-4EDC8C09BB74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98F9EE-605A-4B07-B5A5-4366319628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20624A-B8BB-4595-86CF-AD5D27B525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BE1B7-BC87-4787-B30A-89E884F1A3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2750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ACB19-41B2-491A-BDCC-B7A4D90A7E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A1070B-C2FC-4C3A-94AB-8E160C232D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E948AC-6758-4116-8174-75FC14EFB5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F4A7EE-293E-47CD-8FDD-E3CC36C9B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7E618-48E7-43E7-83F8-4EDC8C09BB74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E796CD-A3D6-432B-B54F-C11AE007EB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0E6914-DE15-416B-835F-C7430CE30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BE1B7-BC87-4787-B30A-89E884F1A3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1772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5F38A-C87A-4BE8-BBF8-7F21F76904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668892-284D-4881-BFC3-D931F9C778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C5CCBF-F6B2-489D-80D7-145BF9836A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0DD2878-9F27-4B49-99EA-38FB3A25D0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6780C59-807D-4F07-A0E5-0439478A9FC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EB457E2-19C2-403B-8746-A0479C1CFA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7E618-48E7-43E7-83F8-4EDC8C09BB74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89E5DC5-FE8F-46CA-A209-FA5DA50A12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E8D881A-F9F5-46EB-BB89-6171CAB57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BE1B7-BC87-4787-B30A-89E884F1A3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482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303076-4621-48EE-8DC6-F16EF8DF27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FEE123-D510-4DEC-A2FF-02D92EBAB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7E618-48E7-43E7-83F8-4EDC8C09BB74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D2F414-117A-438F-B3E1-D50B4BCCD0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736B94-E744-492E-B77E-C279D073F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BE1B7-BC87-4787-B30A-89E884F1A3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81286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F451011-1B6A-4CC0-B01A-E9F984AAA6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7E618-48E7-43E7-83F8-4EDC8C09BB74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C62FE14-CB55-4864-8934-E1AB73B76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D309E3-1A91-462F-A96C-FE58A3F2A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BE1B7-BC87-4787-B30A-89E884F1A3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1697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B1C126-1780-4FB4-BE84-2556FE11C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8E1AF0-CF0F-4ED0-A3C4-652C0DA353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173CA6-3CA9-4638-99D8-9A47254016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7A6B1F-380C-42C7-9307-CD59E02B0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7E618-48E7-43E7-83F8-4EDC8C09BB74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66271C-D5AC-4072-B0BA-234AFECCF0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8E78F9-2EB7-4E67-A75E-DEFE252931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BE1B7-BC87-4787-B30A-89E884F1A3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972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F258B2-EA00-4D65-9391-623C4834B2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44D95D-BE22-4FDA-BEB8-BCAC3B35BE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1BA6C5-3578-4B62-80ED-F011563C18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8C43F1-CA6C-4CFC-87F4-443730B11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7E618-48E7-43E7-83F8-4EDC8C09BB74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E48D8A-939E-4A84-84BC-3DBF91F83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439246-2C30-4556-958B-5736DDCCC5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BE1B7-BC87-4787-B30A-89E884F1A3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770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E069AF-C28F-4FFE-903D-6C84856C2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ACADA0-0A0A-4CA6-BF6E-F280B274A0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22C841-FE84-4E34-B6F8-9306CA77D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7E618-48E7-43E7-83F8-4EDC8C09BB74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D159B5-B8F3-42B9-AEDB-4A67DCF15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FC203E-C857-46DB-8B69-B130978E66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BE1B7-BC87-4787-B30A-89E884F1A3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291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45E3967-406A-403A-B7A6-4D86DA3223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CA411B-A66A-4B5E-BA68-4FD934DCB4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CAF2DF-7F63-4F1D-BE70-365944ADB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7E618-48E7-43E7-83F8-4EDC8C09BB74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DCDEEC-CBB5-4CD3-8670-202726E74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08CA0B-7B54-45CF-9EB0-3775EF513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BE1B7-BC87-4787-B30A-89E884F1A3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109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489C6EB-E36B-46E8-8C19-AA845D489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73F656-EB70-421C-AF59-764066F16A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3F0560-19D0-4141-908F-4A58F89ECA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67E618-48E7-43E7-83F8-4EDC8C09BB74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44E1AA-92A6-408A-A583-20860650C5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7A608B-4CB1-4E77-9600-459ECBEF79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ABE1B7-BC87-4787-B30A-89E884F1A3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097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app=desktop&amp;v=K5IqSYSi1kE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007CBB-9418-4DE5-A356-E703FE319DB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Online safety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DFD43B-BC52-4D8E-8638-9CBFFE7703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err="1">
                <a:hlinkClick r:id="rId2"/>
              </a:rPr>
              <a:t>JigSaw</a:t>
            </a:r>
            <a:r>
              <a:rPr lang="en-GB" dirty="0">
                <a:hlinkClick r:id="rId2"/>
              </a:rPr>
              <a:t> Share Aware for 8 10 year olds - YouTube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35159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Online safety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Online safety</dc:title>
  <dc:creator>Bethany Edwards</dc:creator>
  <cp:lastModifiedBy>Bethany Edwards</cp:lastModifiedBy>
  <cp:revision>1</cp:revision>
  <dcterms:created xsi:type="dcterms:W3CDTF">2026-10-01T14:47:37Z</dcterms:created>
  <dcterms:modified xsi:type="dcterms:W3CDTF">2026-10-01T14:47:51Z</dcterms:modified>
</cp:coreProperties>
</file>